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72" r:id="rId5"/>
    <p:sldId id="290" r:id="rId6"/>
    <p:sldId id="265" r:id="rId7"/>
    <p:sldId id="269" r:id="rId8"/>
    <p:sldId id="270" r:id="rId9"/>
    <p:sldId id="283" r:id="rId10"/>
    <p:sldId id="282" r:id="rId11"/>
    <p:sldId id="271" r:id="rId12"/>
    <p:sldId id="30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le gallo" initials="ml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00"/>
    <a:srgbClr val="00823B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21CB81-C40B-45D9-8306-D81EAE209571}" type="doc">
      <dgm:prSet loTypeId="urn:microsoft.com/office/officeart/2005/8/layout/vList4" loCatId="list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B00AE997-0FAC-483E-ABA0-E215AAA9A86C}">
      <dgm:prSet/>
      <dgm:spPr/>
      <dgm:t>
        <a:bodyPr/>
        <a:lstStyle/>
        <a:p>
          <a:r>
            <a:rPr lang="fr-FR" dirty="0">
              <a:solidFill>
                <a:schemeClr val="bg2"/>
              </a:solidFill>
            </a:rPr>
            <a:t>la protection </a:t>
          </a:r>
          <a:r>
            <a:rPr lang="fr-FR" b="1" dirty="0">
              <a:solidFill>
                <a:schemeClr val="bg2"/>
              </a:solidFill>
            </a:rPr>
            <a:t>par éloignement </a:t>
          </a:r>
          <a:r>
            <a:rPr lang="fr-FR" dirty="0">
              <a:solidFill>
                <a:schemeClr val="bg2"/>
              </a:solidFill>
            </a:rPr>
            <a:t>(balisage, déviation…),</a:t>
          </a:r>
        </a:p>
      </dgm:t>
    </dgm:pt>
    <dgm:pt modelId="{BB34C594-09B2-47F7-BF2A-7C3394E6EDA0}" type="parTrans" cxnId="{F23FE726-D034-4899-BC24-46D4B60DC524}">
      <dgm:prSet/>
      <dgm:spPr/>
      <dgm:t>
        <a:bodyPr/>
        <a:lstStyle/>
        <a:p>
          <a:endParaRPr lang="fr-FR"/>
        </a:p>
      </dgm:t>
    </dgm:pt>
    <dgm:pt modelId="{4CF7513D-CEE7-4053-A29C-A259215BAB54}" type="sibTrans" cxnId="{F23FE726-D034-4899-BC24-46D4B60DC524}">
      <dgm:prSet/>
      <dgm:spPr/>
      <dgm:t>
        <a:bodyPr/>
        <a:lstStyle/>
        <a:p>
          <a:endParaRPr lang="fr-FR"/>
        </a:p>
      </dgm:t>
    </dgm:pt>
    <dgm:pt modelId="{D277612C-B941-47B7-A8D3-CD568B57C0D0}">
      <dgm:prSet/>
      <dgm:spPr/>
      <dgm:t>
        <a:bodyPr/>
        <a:lstStyle/>
        <a:p>
          <a:r>
            <a:rPr lang="fr-FR" dirty="0">
              <a:solidFill>
                <a:schemeClr val="bg2"/>
              </a:solidFill>
            </a:rPr>
            <a:t>la protection </a:t>
          </a:r>
          <a:r>
            <a:rPr lang="fr-FR" b="1" dirty="0">
              <a:solidFill>
                <a:schemeClr val="bg2"/>
              </a:solidFill>
            </a:rPr>
            <a:t>par obstacle </a:t>
          </a:r>
          <a:r>
            <a:rPr lang="fr-FR" dirty="0">
              <a:solidFill>
                <a:schemeClr val="bg2"/>
              </a:solidFill>
            </a:rPr>
            <a:t>(rambarde de sécurité…),</a:t>
          </a:r>
        </a:p>
      </dgm:t>
    </dgm:pt>
    <dgm:pt modelId="{A37EC131-B1D7-4A4D-864D-9D4D8789E531}" type="parTrans" cxnId="{4427FFAF-C27A-4DE7-87BA-531B9FED16E3}">
      <dgm:prSet/>
      <dgm:spPr/>
      <dgm:t>
        <a:bodyPr/>
        <a:lstStyle/>
        <a:p>
          <a:endParaRPr lang="fr-FR"/>
        </a:p>
      </dgm:t>
    </dgm:pt>
    <dgm:pt modelId="{ED5CD748-0705-4440-8647-44F04528CD5B}" type="sibTrans" cxnId="{4427FFAF-C27A-4DE7-87BA-531B9FED16E3}">
      <dgm:prSet/>
      <dgm:spPr/>
      <dgm:t>
        <a:bodyPr/>
        <a:lstStyle/>
        <a:p>
          <a:endParaRPr lang="fr-FR"/>
        </a:p>
      </dgm:t>
    </dgm:pt>
    <dgm:pt modelId="{4BD2D5BC-77CD-4506-A94F-84186F8D0435}">
      <dgm:prSet/>
      <dgm:spPr/>
      <dgm:t>
        <a:bodyPr/>
        <a:lstStyle/>
        <a:p>
          <a:r>
            <a:rPr lang="fr-FR" dirty="0">
              <a:solidFill>
                <a:schemeClr val="bg2"/>
              </a:solidFill>
            </a:rPr>
            <a:t>la protection </a:t>
          </a:r>
          <a:r>
            <a:rPr lang="fr-FR" b="1" dirty="0">
              <a:solidFill>
                <a:schemeClr val="bg2"/>
              </a:solidFill>
            </a:rPr>
            <a:t>par atténuation d’une nuisance </a:t>
          </a:r>
          <a:r>
            <a:rPr lang="fr-FR" dirty="0">
              <a:solidFill>
                <a:schemeClr val="bg2"/>
              </a:solidFill>
            </a:rPr>
            <a:t>(insonorisation du local, encoffrement de la pièce usinée, aspiration de poussière, ventilation…),</a:t>
          </a:r>
        </a:p>
      </dgm:t>
    </dgm:pt>
    <dgm:pt modelId="{06EF9A6E-D970-494E-8CB7-7A6AA3D610A2}" type="parTrans" cxnId="{B32A3742-930F-422C-86B7-04D4DFCB0128}">
      <dgm:prSet/>
      <dgm:spPr/>
      <dgm:t>
        <a:bodyPr/>
        <a:lstStyle/>
        <a:p>
          <a:endParaRPr lang="fr-FR"/>
        </a:p>
      </dgm:t>
    </dgm:pt>
    <dgm:pt modelId="{506D8694-F83E-4414-99C4-ED29E5EA26B2}" type="sibTrans" cxnId="{B32A3742-930F-422C-86B7-04D4DFCB0128}">
      <dgm:prSet/>
      <dgm:spPr/>
      <dgm:t>
        <a:bodyPr/>
        <a:lstStyle/>
        <a:p>
          <a:endParaRPr lang="fr-FR"/>
        </a:p>
      </dgm:t>
    </dgm:pt>
    <dgm:pt modelId="{A56E73EC-C813-4B44-8194-61691F80ACD5}">
      <dgm:prSet/>
      <dgm:spPr/>
      <dgm:t>
        <a:bodyPr/>
        <a:lstStyle/>
        <a:p>
          <a:r>
            <a:rPr lang="fr-FR" dirty="0">
              <a:solidFill>
                <a:schemeClr val="bg2"/>
              </a:solidFill>
            </a:rPr>
            <a:t>la protection </a:t>
          </a:r>
          <a:r>
            <a:rPr lang="fr-FR" b="1" dirty="0">
              <a:solidFill>
                <a:schemeClr val="bg2"/>
              </a:solidFill>
            </a:rPr>
            <a:t>par consignation </a:t>
          </a:r>
          <a:r>
            <a:rPr lang="fr-FR" dirty="0">
              <a:solidFill>
                <a:schemeClr val="bg2"/>
              </a:solidFill>
            </a:rPr>
            <a:t>d’une fonction dangereuse lors d’interventions</a:t>
          </a:r>
          <a:r>
            <a:rPr lang="fr-FR" dirty="0"/>
            <a:t>.</a:t>
          </a:r>
        </a:p>
      </dgm:t>
    </dgm:pt>
    <dgm:pt modelId="{1DB1C29E-D5B8-4D12-8FBA-FD7442E3961C}" type="parTrans" cxnId="{26881B4D-C489-4DFA-86B2-B4CDC948A817}">
      <dgm:prSet/>
      <dgm:spPr/>
      <dgm:t>
        <a:bodyPr/>
        <a:lstStyle/>
        <a:p>
          <a:endParaRPr lang="fr-FR"/>
        </a:p>
      </dgm:t>
    </dgm:pt>
    <dgm:pt modelId="{A870373B-690E-4D2B-BBE7-AB681427E305}" type="sibTrans" cxnId="{26881B4D-C489-4DFA-86B2-B4CDC948A817}">
      <dgm:prSet/>
      <dgm:spPr/>
      <dgm:t>
        <a:bodyPr/>
        <a:lstStyle/>
        <a:p>
          <a:endParaRPr lang="fr-FR"/>
        </a:p>
      </dgm:t>
    </dgm:pt>
    <dgm:pt modelId="{2795FC90-8BDF-4427-846F-3FBCCFB0558F}" type="pres">
      <dgm:prSet presAssocID="{7C21CB81-C40B-45D9-8306-D81EAE209571}" presName="linear" presStyleCnt="0">
        <dgm:presLayoutVars>
          <dgm:dir/>
          <dgm:resizeHandles val="exact"/>
        </dgm:presLayoutVars>
      </dgm:prSet>
      <dgm:spPr/>
    </dgm:pt>
    <dgm:pt modelId="{6DA7B4FD-4D4D-4B47-B8B9-714BA2D82956}" type="pres">
      <dgm:prSet presAssocID="{B00AE997-0FAC-483E-ABA0-E215AAA9A86C}" presName="comp" presStyleCnt="0"/>
      <dgm:spPr/>
    </dgm:pt>
    <dgm:pt modelId="{0D8C5AFC-0024-4F53-BECF-61EB3461CD16}" type="pres">
      <dgm:prSet presAssocID="{B00AE997-0FAC-483E-ABA0-E215AAA9A86C}" presName="box" presStyleLbl="node1" presStyleIdx="0" presStyleCnt="4"/>
      <dgm:spPr/>
    </dgm:pt>
    <dgm:pt modelId="{2639D604-1C77-4EFE-ACB6-59131E21DF04}" type="pres">
      <dgm:prSet presAssocID="{B00AE997-0FAC-483E-ABA0-E215AAA9A86C}" presName="img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B3FE4C6F-739A-48EA-B186-86F0ED97ADA6}" type="pres">
      <dgm:prSet presAssocID="{B00AE997-0FAC-483E-ABA0-E215AAA9A86C}" presName="text" presStyleLbl="node1" presStyleIdx="0" presStyleCnt="4">
        <dgm:presLayoutVars>
          <dgm:bulletEnabled val="1"/>
        </dgm:presLayoutVars>
      </dgm:prSet>
      <dgm:spPr/>
    </dgm:pt>
    <dgm:pt modelId="{9441C26C-BE26-4935-8D4F-8A5B553CAA7D}" type="pres">
      <dgm:prSet presAssocID="{4CF7513D-CEE7-4053-A29C-A259215BAB54}" presName="spacer" presStyleCnt="0"/>
      <dgm:spPr/>
    </dgm:pt>
    <dgm:pt modelId="{D20AABB6-517C-4486-AE55-D39B1B4BF73B}" type="pres">
      <dgm:prSet presAssocID="{D277612C-B941-47B7-A8D3-CD568B57C0D0}" presName="comp" presStyleCnt="0"/>
      <dgm:spPr/>
    </dgm:pt>
    <dgm:pt modelId="{39F5627C-9039-4287-BBF5-2922DB6C0B95}" type="pres">
      <dgm:prSet presAssocID="{D277612C-B941-47B7-A8D3-CD568B57C0D0}" presName="box" presStyleLbl="node1" presStyleIdx="1" presStyleCnt="4"/>
      <dgm:spPr/>
    </dgm:pt>
    <dgm:pt modelId="{0885EA8F-9279-48DE-89DF-F3BA9B8DFE74}" type="pres">
      <dgm:prSet presAssocID="{D277612C-B941-47B7-A8D3-CD568B57C0D0}" presName="img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0ED39D02-CFDD-48E3-9C0E-FE2A67D60F69}" type="pres">
      <dgm:prSet presAssocID="{D277612C-B941-47B7-A8D3-CD568B57C0D0}" presName="text" presStyleLbl="node1" presStyleIdx="1" presStyleCnt="4">
        <dgm:presLayoutVars>
          <dgm:bulletEnabled val="1"/>
        </dgm:presLayoutVars>
      </dgm:prSet>
      <dgm:spPr/>
    </dgm:pt>
    <dgm:pt modelId="{D1863704-C9D5-4E09-8359-C0B97D6868EB}" type="pres">
      <dgm:prSet presAssocID="{ED5CD748-0705-4440-8647-44F04528CD5B}" presName="spacer" presStyleCnt="0"/>
      <dgm:spPr/>
    </dgm:pt>
    <dgm:pt modelId="{B78802DC-3B93-405A-AA46-D22C25E4CCB4}" type="pres">
      <dgm:prSet presAssocID="{4BD2D5BC-77CD-4506-A94F-84186F8D0435}" presName="comp" presStyleCnt="0"/>
      <dgm:spPr/>
    </dgm:pt>
    <dgm:pt modelId="{C82A164C-B08B-484F-8C95-6C870BF0856D}" type="pres">
      <dgm:prSet presAssocID="{4BD2D5BC-77CD-4506-A94F-84186F8D0435}" presName="box" presStyleLbl="node1" presStyleIdx="2" presStyleCnt="4"/>
      <dgm:spPr/>
    </dgm:pt>
    <dgm:pt modelId="{B2DED867-9072-42A5-865D-15FC4435D095}" type="pres">
      <dgm:prSet presAssocID="{4BD2D5BC-77CD-4506-A94F-84186F8D0435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1183EA61-F380-48E2-BC4F-2ADE1CC8A7E3}" type="pres">
      <dgm:prSet presAssocID="{4BD2D5BC-77CD-4506-A94F-84186F8D0435}" presName="text" presStyleLbl="node1" presStyleIdx="2" presStyleCnt="4">
        <dgm:presLayoutVars>
          <dgm:bulletEnabled val="1"/>
        </dgm:presLayoutVars>
      </dgm:prSet>
      <dgm:spPr/>
    </dgm:pt>
    <dgm:pt modelId="{F644AAEB-5C91-4B57-9D53-D173C75C2349}" type="pres">
      <dgm:prSet presAssocID="{506D8694-F83E-4414-99C4-ED29E5EA26B2}" presName="spacer" presStyleCnt="0"/>
      <dgm:spPr/>
    </dgm:pt>
    <dgm:pt modelId="{5F7E11BC-826F-4846-8D23-BF51D730759C}" type="pres">
      <dgm:prSet presAssocID="{A56E73EC-C813-4B44-8194-61691F80ACD5}" presName="comp" presStyleCnt="0"/>
      <dgm:spPr/>
    </dgm:pt>
    <dgm:pt modelId="{DCCB5B6E-A9A5-4237-9167-A1639F264DB5}" type="pres">
      <dgm:prSet presAssocID="{A56E73EC-C813-4B44-8194-61691F80ACD5}" presName="box" presStyleLbl="node1" presStyleIdx="3" presStyleCnt="4"/>
      <dgm:spPr/>
    </dgm:pt>
    <dgm:pt modelId="{BA8A8FCA-AA18-439D-841A-882EE65DDD99}" type="pres">
      <dgm:prSet presAssocID="{A56E73EC-C813-4B44-8194-61691F80ACD5}" presName="img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780A8FC0-A5C8-4329-80D5-6114204B4A64}" type="pres">
      <dgm:prSet presAssocID="{A56E73EC-C813-4B44-8194-61691F80ACD5}" presName="text" presStyleLbl="node1" presStyleIdx="3" presStyleCnt="4">
        <dgm:presLayoutVars>
          <dgm:bulletEnabled val="1"/>
        </dgm:presLayoutVars>
      </dgm:prSet>
      <dgm:spPr/>
    </dgm:pt>
  </dgm:ptLst>
  <dgm:cxnLst>
    <dgm:cxn modelId="{6D7A9D13-0FBD-4E6E-83BA-E9FC2610B4CA}" type="presOf" srcId="{A56E73EC-C813-4B44-8194-61691F80ACD5}" destId="{DCCB5B6E-A9A5-4237-9167-A1639F264DB5}" srcOrd="0" destOrd="0" presId="urn:microsoft.com/office/officeart/2005/8/layout/vList4"/>
    <dgm:cxn modelId="{EC636719-82E4-4314-A7EF-C9AB943B59EC}" type="presOf" srcId="{B00AE997-0FAC-483E-ABA0-E215AAA9A86C}" destId="{0D8C5AFC-0024-4F53-BECF-61EB3461CD16}" srcOrd="0" destOrd="0" presId="urn:microsoft.com/office/officeart/2005/8/layout/vList4"/>
    <dgm:cxn modelId="{F23FE726-D034-4899-BC24-46D4B60DC524}" srcId="{7C21CB81-C40B-45D9-8306-D81EAE209571}" destId="{B00AE997-0FAC-483E-ABA0-E215AAA9A86C}" srcOrd="0" destOrd="0" parTransId="{BB34C594-09B2-47F7-BF2A-7C3394E6EDA0}" sibTransId="{4CF7513D-CEE7-4053-A29C-A259215BAB54}"/>
    <dgm:cxn modelId="{B32A3742-930F-422C-86B7-04D4DFCB0128}" srcId="{7C21CB81-C40B-45D9-8306-D81EAE209571}" destId="{4BD2D5BC-77CD-4506-A94F-84186F8D0435}" srcOrd="2" destOrd="0" parTransId="{06EF9A6E-D970-494E-8CB7-7A6AA3D610A2}" sibTransId="{506D8694-F83E-4414-99C4-ED29E5EA26B2}"/>
    <dgm:cxn modelId="{31CD6A43-5494-4FEB-A211-A6FAA05CE380}" type="presOf" srcId="{A56E73EC-C813-4B44-8194-61691F80ACD5}" destId="{780A8FC0-A5C8-4329-80D5-6114204B4A64}" srcOrd="1" destOrd="0" presId="urn:microsoft.com/office/officeart/2005/8/layout/vList4"/>
    <dgm:cxn modelId="{FDE73564-C76A-4D8D-B402-1A28FD34EB4A}" type="presOf" srcId="{B00AE997-0FAC-483E-ABA0-E215AAA9A86C}" destId="{B3FE4C6F-739A-48EA-B186-86F0ED97ADA6}" srcOrd="1" destOrd="0" presId="urn:microsoft.com/office/officeart/2005/8/layout/vList4"/>
    <dgm:cxn modelId="{26881B4D-C489-4DFA-86B2-B4CDC948A817}" srcId="{7C21CB81-C40B-45D9-8306-D81EAE209571}" destId="{A56E73EC-C813-4B44-8194-61691F80ACD5}" srcOrd="3" destOrd="0" parTransId="{1DB1C29E-D5B8-4D12-8FBA-FD7442E3961C}" sibTransId="{A870373B-690E-4D2B-BBE7-AB681427E305}"/>
    <dgm:cxn modelId="{3E534750-47BE-4BF3-A97F-93071CABAF72}" type="presOf" srcId="{D277612C-B941-47B7-A8D3-CD568B57C0D0}" destId="{39F5627C-9039-4287-BBF5-2922DB6C0B95}" srcOrd="0" destOrd="0" presId="urn:microsoft.com/office/officeart/2005/8/layout/vList4"/>
    <dgm:cxn modelId="{63B86372-69E6-4A93-B97B-B36C677A5D3C}" type="presOf" srcId="{4BD2D5BC-77CD-4506-A94F-84186F8D0435}" destId="{1183EA61-F380-48E2-BC4F-2ADE1CC8A7E3}" srcOrd="1" destOrd="0" presId="urn:microsoft.com/office/officeart/2005/8/layout/vList4"/>
    <dgm:cxn modelId="{EDD4CD72-A1A2-4BE3-9BF4-B019EDE37421}" type="presOf" srcId="{7C21CB81-C40B-45D9-8306-D81EAE209571}" destId="{2795FC90-8BDF-4427-846F-3FBCCFB0558F}" srcOrd="0" destOrd="0" presId="urn:microsoft.com/office/officeart/2005/8/layout/vList4"/>
    <dgm:cxn modelId="{4427FFAF-C27A-4DE7-87BA-531B9FED16E3}" srcId="{7C21CB81-C40B-45D9-8306-D81EAE209571}" destId="{D277612C-B941-47B7-A8D3-CD568B57C0D0}" srcOrd="1" destOrd="0" parTransId="{A37EC131-B1D7-4A4D-864D-9D4D8789E531}" sibTransId="{ED5CD748-0705-4440-8647-44F04528CD5B}"/>
    <dgm:cxn modelId="{2A0088C2-A78C-4C3A-9D06-CF5956644A39}" type="presOf" srcId="{4BD2D5BC-77CD-4506-A94F-84186F8D0435}" destId="{C82A164C-B08B-484F-8C95-6C870BF0856D}" srcOrd="0" destOrd="0" presId="urn:microsoft.com/office/officeart/2005/8/layout/vList4"/>
    <dgm:cxn modelId="{A00151E5-D140-4A1C-A6F0-3D53906169B4}" type="presOf" srcId="{D277612C-B941-47B7-A8D3-CD568B57C0D0}" destId="{0ED39D02-CFDD-48E3-9C0E-FE2A67D60F69}" srcOrd="1" destOrd="0" presId="urn:microsoft.com/office/officeart/2005/8/layout/vList4"/>
    <dgm:cxn modelId="{457DA28A-662B-4A98-B92B-6251BCEF8402}" type="presParOf" srcId="{2795FC90-8BDF-4427-846F-3FBCCFB0558F}" destId="{6DA7B4FD-4D4D-4B47-B8B9-714BA2D82956}" srcOrd="0" destOrd="0" presId="urn:microsoft.com/office/officeart/2005/8/layout/vList4"/>
    <dgm:cxn modelId="{2ABBF9C8-253C-4CF7-8E12-C99F2ECFD1FC}" type="presParOf" srcId="{6DA7B4FD-4D4D-4B47-B8B9-714BA2D82956}" destId="{0D8C5AFC-0024-4F53-BECF-61EB3461CD16}" srcOrd="0" destOrd="0" presId="urn:microsoft.com/office/officeart/2005/8/layout/vList4"/>
    <dgm:cxn modelId="{71DCEC42-2A10-4DB6-BAE9-8A180580D8F2}" type="presParOf" srcId="{6DA7B4FD-4D4D-4B47-B8B9-714BA2D82956}" destId="{2639D604-1C77-4EFE-ACB6-59131E21DF04}" srcOrd="1" destOrd="0" presId="urn:microsoft.com/office/officeart/2005/8/layout/vList4"/>
    <dgm:cxn modelId="{0C8598B1-B268-498D-8ACF-15A5D415C470}" type="presParOf" srcId="{6DA7B4FD-4D4D-4B47-B8B9-714BA2D82956}" destId="{B3FE4C6F-739A-48EA-B186-86F0ED97ADA6}" srcOrd="2" destOrd="0" presId="urn:microsoft.com/office/officeart/2005/8/layout/vList4"/>
    <dgm:cxn modelId="{2D46C5D8-E75C-4FB6-80FE-39A568709396}" type="presParOf" srcId="{2795FC90-8BDF-4427-846F-3FBCCFB0558F}" destId="{9441C26C-BE26-4935-8D4F-8A5B553CAA7D}" srcOrd="1" destOrd="0" presId="urn:microsoft.com/office/officeart/2005/8/layout/vList4"/>
    <dgm:cxn modelId="{D0CBE516-8798-457C-A5CE-1921B01AE5FC}" type="presParOf" srcId="{2795FC90-8BDF-4427-846F-3FBCCFB0558F}" destId="{D20AABB6-517C-4486-AE55-D39B1B4BF73B}" srcOrd="2" destOrd="0" presId="urn:microsoft.com/office/officeart/2005/8/layout/vList4"/>
    <dgm:cxn modelId="{27247258-B061-4568-A72A-C97E518A5C45}" type="presParOf" srcId="{D20AABB6-517C-4486-AE55-D39B1B4BF73B}" destId="{39F5627C-9039-4287-BBF5-2922DB6C0B95}" srcOrd="0" destOrd="0" presId="urn:microsoft.com/office/officeart/2005/8/layout/vList4"/>
    <dgm:cxn modelId="{B65EDC0B-9925-41FE-A83F-374471DC8B5D}" type="presParOf" srcId="{D20AABB6-517C-4486-AE55-D39B1B4BF73B}" destId="{0885EA8F-9279-48DE-89DF-F3BA9B8DFE74}" srcOrd="1" destOrd="0" presId="urn:microsoft.com/office/officeart/2005/8/layout/vList4"/>
    <dgm:cxn modelId="{21EF5C71-EABE-4C0F-B3E0-A282F9494C6B}" type="presParOf" srcId="{D20AABB6-517C-4486-AE55-D39B1B4BF73B}" destId="{0ED39D02-CFDD-48E3-9C0E-FE2A67D60F69}" srcOrd="2" destOrd="0" presId="urn:microsoft.com/office/officeart/2005/8/layout/vList4"/>
    <dgm:cxn modelId="{77D7F84A-25BB-4A5C-8E24-20519C28F8B4}" type="presParOf" srcId="{2795FC90-8BDF-4427-846F-3FBCCFB0558F}" destId="{D1863704-C9D5-4E09-8359-C0B97D6868EB}" srcOrd="3" destOrd="0" presId="urn:microsoft.com/office/officeart/2005/8/layout/vList4"/>
    <dgm:cxn modelId="{28FE2B12-922F-42EE-A8C1-11CDFE110BD8}" type="presParOf" srcId="{2795FC90-8BDF-4427-846F-3FBCCFB0558F}" destId="{B78802DC-3B93-405A-AA46-D22C25E4CCB4}" srcOrd="4" destOrd="0" presId="urn:microsoft.com/office/officeart/2005/8/layout/vList4"/>
    <dgm:cxn modelId="{A58C11E8-EB49-40CB-8446-8BC512EB1C37}" type="presParOf" srcId="{B78802DC-3B93-405A-AA46-D22C25E4CCB4}" destId="{C82A164C-B08B-484F-8C95-6C870BF0856D}" srcOrd="0" destOrd="0" presId="urn:microsoft.com/office/officeart/2005/8/layout/vList4"/>
    <dgm:cxn modelId="{2C2AE787-EC13-493D-A9EC-87752D10AC6A}" type="presParOf" srcId="{B78802DC-3B93-405A-AA46-D22C25E4CCB4}" destId="{B2DED867-9072-42A5-865D-15FC4435D095}" srcOrd="1" destOrd="0" presId="urn:microsoft.com/office/officeart/2005/8/layout/vList4"/>
    <dgm:cxn modelId="{96FA0FA5-5935-44C5-8B9F-512605DE220F}" type="presParOf" srcId="{B78802DC-3B93-405A-AA46-D22C25E4CCB4}" destId="{1183EA61-F380-48E2-BC4F-2ADE1CC8A7E3}" srcOrd="2" destOrd="0" presId="urn:microsoft.com/office/officeart/2005/8/layout/vList4"/>
    <dgm:cxn modelId="{A933C313-7543-476F-8B66-FD7D1CD3CF25}" type="presParOf" srcId="{2795FC90-8BDF-4427-846F-3FBCCFB0558F}" destId="{F644AAEB-5C91-4B57-9D53-D173C75C2349}" srcOrd="5" destOrd="0" presId="urn:microsoft.com/office/officeart/2005/8/layout/vList4"/>
    <dgm:cxn modelId="{47D86E8C-EC9F-4668-89CF-DC0D7131CC57}" type="presParOf" srcId="{2795FC90-8BDF-4427-846F-3FBCCFB0558F}" destId="{5F7E11BC-826F-4846-8D23-BF51D730759C}" srcOrd="6" destOrd="0" presId="urn:microsoft.com/office/officeart/2005/8/layout/vList4"/>
    <dgm:cxn modelId="{06E6D13B-2646-47E9-AC7D-9841A0BCE754}" type="presParOf" srcId="{5F7E11BC-826F-4846-8D23-BF51D730759C}" destId="{DCCB5B6E-A9A5-4237-9167-A1639F264DB5}" srcOrd="0" destOrd="0" presId="urn:microsoft.com/office/officeart/2005/8/layout/vList4"/>
    <dgm:cxn modelId="{258CC0EA-D56A-4FF2-BDFB-73F56C7EB559}" type="presParOf" srcId="{5F7E11BC-826F-4846-8D23-BF51D730759C}" destId="{BA8A8FCA-AA18-439D-841A-882EE65DDD99}" srcOrd="1" destOrd="0" presId="urn:microsoft.com/office/officeart/2005/8/layout/vList4"/>
    <dgm:cxn modelId="{6C6D71FD-AA9C-4196-BB85-8D452942A4F1}" type="presParOf" srcId="{5F7E11BC-826F-4846-8D23-BF51D730759C}" destId="{780A8FC0-A5C8-4329-80D5-6114204B4A6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C5AFC-0024-4F53-BECF-61EB3461CD16}">
      <dsp:nvSpPr>
        <dsp:cNvPr id="0" name=""/>
        <dsp:cNvSpPr/>
      </dsp:nvSpPr>
      <dsp:spPr>
        <a:xfrm>
          <a:off x="0" y="0"/>
          <a:ext cx="7643812" cy="10709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>
              <a:solidFill>
                <a:schemeClr val="bg2"/>
              </a:solidFill>
            </a:rPr>
            <a:t>la protection </a:t>
          </a:r>
          <a:r>
            <a:rPr lang="fr-FR" sz="2100" b="1" kern="1200" dirty="0">
              <a:solidFill>
                <a:schemeClr val="bg2"/>
              </a:solidFill>
            </a:rPr>
            <a:t>par éloignement </a:t>
          </a:r>
          <a:r>
            <a:rPr lang="fr-FR" sz="2100" kern="1200" dirty="0">
              <a:solidFill>
                <a:schemeClr val="bg2"/>
              </a:solidFill>
            </a:rPr>
            <a:t>(balisage, déviation…),</a:t>
          </a:r>
        </a:p>
      </dsp:txBody>
      <dsp:txXfrm>
        <a:off x="1635857" y="0"/>
        <a:ext cx="6007954" cy="1070946"/>
      </dsp:txXfrm>
    </dsp:sp>
    <dsp:sp modelId="{2639D604-1C77-4EFE-ACB6-59131E21DF04}">
      <dsp:nvSpPr>
        <dsp:cNvPr id="0" name=""/>
        <dsp:cNvSpPr/>
      </dsp:nvSpPr>
      <dsp:spPr>
        <a:xfrm>
          <a:off x="107094" y="107094"/>
          <a:ext cx="1528762" cy="8567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F5627C-9039-4287-BBF5-2922DB6C0B95}">
      <dsp:nvSpPr>
        <dsp:cNvPr id="0" name=""/>
        <dsp:cNvSpPr/>
      </dsp:nvSpPr>
      <dsp:spPr>
        <a:xfrm>
          <a:off x="0" y="1178040"/>
          <a:ext cx="7643812" cy="10709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>
              <a:solidFill>
                <a:schemeClr val="bg2"/>
              </a:solidFill>
            </a:rPr>
            <a:t>la protection </a:t>
          </a:r>
          <a:r>
            <a:rPr lang="fr-FR" sz="2100" b="1" kern="1200" dirty="0">
              <a:solidFill>
                <a:schemeClr val="bg2"/>
              </a:solidFill>
            </a:rPr>
            <a:t>par obstacle </a:t>
          </a:r>
          <a:r>
            <a:rPr lang="fr-FR" sz="2100" kern="1200" dirty="0">
              <a:solidFill>
                <a:schemeClr val="bg2"/>
              </a:solidFill>
            </a:rPr>
            <a:t>(rambarde de sécurité…),</a:t>
          </a:r>
        </a:p>
      </dsp:txBody>
      <dsp:txXfrm>
        <a:off x="1635857" y="1178040"/>
        <a:ext cx="6007954" cy="1070946"/>
      </dsp:txXfrm>
    </dsp:sp>
    <dsp:sp modelId="{0885EA8F-9279-48DE-89DF-F3BA9B8DFE74}">
      <dsp:nvSpPr>
        <dsp:cNvPr id="0" name=""/>
        <dsp:cNvSpPr/>
      </dsp:nvSpPr>
      <dsp:spPr>
        <a:xfrm>
          <a:off x="107094" y="1285135"/>
          <a:ext cx="1528762" cy="8567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2A164C-B08B-484F-8C95-6C870BF0856D}">
      <dsp:nvSpPr>
        <dsp:cNvPr id="0" name=""/>
        <dsp:cNvSpPr/>
      </dsp:nvSpPr>
      <dsp:spPr>
        <a:xfrm>
          <a:off x="0" y="2356081"/>
          <a:ext cx="7643812" cy="10709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>
              <a:solidFill>
                <a:schemeClr val="bg2"/>
              </a:solidFill>
            </a:rPr>
            <a:t>la protection </a:t>
          </a:r>
          <a:r>
            <a:rPr lang="fr-FR" sz="2100" b="1" kern="1200" dirty="0">
              <a:solidFill>
                <a:schemeClr val="bg2"/>
              </a:solidFill>
            </a:rPr>
            <a:t>par atténuation d’une nuisance </a:t>
          </a:r>
          <a:r>
            <a:rPr lang="fr-FR" sz="2100" kern="1200" dirty="0">
              <a:solidFill>
                <a:schemeClr val="bg2"/>
              </a:solidFill>
            </a:rPr>
            <a:t>(insonorisation du local, encoffrement de la pièce usinée, aspiration de poussière, ventilation…),</a:t>
          </a:r>
        </a:p>
      </dsp:txBody>
      <dsp:txXfrm>
        <a:off x="1635857" y="2356081"/>
        <a:ext cx="6007954" cy="1070946"/>
      </dsp:txXfrm>
    </dsp:sp>
    <dsp:sp modelId="{B2DED867-9072-42A5-865D-15FC4435D095}">
      <dsp:nvSpPr>
        <dsp:cNvPr id="0" name=""/>
        <dsp:cNvSpPr/>
      </dsp:nvSpPr>
      <dsp:spPr>
        <a:xfrm>
          <a:off x="107094" y="2463175"/>
          <a:ext cx="1528762" cy="8567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CCB5B6E-A9A5-4237-9167-A1639F264DB5}">
      <dsp:nvSpPr>
        <dsp:cNvPr id="0" name=""/>
        <dsp:cNvSpPr/>
      </dsp:nvSpPr>
      <dsp:spPr>
        <a:xfrm>
          <a:off x="0" y="3534122"/>
          <a:ext cx="7643812" cy="10709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>
              <a:solidFill>
                <a:schemeClr val="bg2"/>
              </a:solidFill>
            </a:rPr>
            <a:t>la protection </a:t>
          </a:r>
          <a:r>
            <a:rPr lang="fr-FR" sz="2100" b="1" kern="1200" dirty="0">
              <a:solidFill>
                <a:schemeClr val="bg2"/>
              </a:solidFill>
            </a:rPr>
            <a:t>par consignation </a:t>
          </a:r>
          <a:r>
            <a:rPr lang="fr-FR" sz="2100" kern="1200" dirty="0">
              <a:solidFill>
                <a:schemeClr val="bg2"/>
              </a:solidFill>
            </a:rPr>
            <a:t>d’une fonction dangereuse lors d’interventions</a:t>
          </a:r>
          <a:r>
            <a:rPr lang="fr-FR" sz="2100" kern="1200" dirty="0"/>
            <a:t>.</a:t>
          </a:r>
        </a:p>
      </dsp:txBody>
      <dsp:txXfrm>
        <a:off x="1635857" y="3534122"/>
        <a:ext cx="6007954" cy="1070946"/>
      </dsp:txXfrm>
    </dsp:sp>
    <dsp:sp modelId="{BA8A8FCA-AA18-439D-841A-882EE65DDD99}">
      <dsp:nvSpPr>
        <dsp:cNvPr id="0" name=""/>
        <dsp:cNvSpPr/>
      </dsp:nvSpPr>
      <dsp:spPr>
        <a:xfrm>
          <a:off x="107094" y="3641216"/>
          <a:ext cx="1528762" cy="8567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8736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3A7B98-A961-4F31-9D4F-DCDAA3060EF6}" type="slidenum">
              <a:rPr lang="ru-RU"/>
              <a:pPr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7882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04813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265238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557338"/>
            <a:ext cx="1909762" cy="48942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557338"/>
            <a:ext cx="5581650" cy="48942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133600"/>
            <a:ext cx="37449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133600"/>
            <a:ext cx="374650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55733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133600"/>
            <a:ext cx="7643812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hyperlink" Target="https://www.ameli.fr/" TargetMode="External"/><Relationship Id="rId7" Type="http://schemas.openxmlformats.org/officeDocument/2006/relationships/image" Target="../media/image19.jpg"/><Relationship Id="rId2" Type="http://schemas.openxmlformats.org/officeDocument/2006/relationships/hyperlink" Target="http://www.inrs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rotection-des-mains.com/" TargetMode="External"/><Relationship Id="rId5" Type="http://schemas.openxmlformats.org/officeDocument/2006/relationships/hyperlink" Target="https://www.preventica.com/" TargetMode="External"/><Relationship Id="rId10" Type="http://schemas.openxmlformats.org/officeDocument/2006/relationships/image" Target="../media/image22.png"/><Relationship Id="rId4" Type="http://schemas.openxmlformats.org/officeDocument/2006/relationships/hyperlink" Target="https://www.legifrance.gouv.fr/" TargetMode="External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CB9771A-30D7-488E-8D80-B59204007376}"/>
              </a:ext>
            </a:extLst>
          </p:cNvPr>
          <p:cNvSpPr/>
          <p:nvPr/>
        </p:nvSpPr>
        <p:spPr>
          <a:xfrm>
            <a:off x="23396" y="548680"/>
            <a:ext cx="5904656" cy="93610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6000">
                <a:schemeClr val="accent1">
                  <a:shade val="93000"/>
                  <a:satMod val="130000"/>
                </a:schemeClr>
              </a:gs>
              <a:gs pos="70000">
                <a:schemeClr val="accent1">
                  <a:shade val="94000"/>
                  <a:satMod val="135000"/>
                </a:schemeClr>
              </a:gs>
            </a:gsLst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latin typeface="Calibri" panose="020F0502020204030204" pitchFamily="34" charset="0"/>
                <a:cs typeface="Calibri" panose="020F0502020204030204" pitchFamily="34" charset="0"/>
              </a:rPr>
              <a:t>LA SECURITE</a:t>
            </a:r>
            <a:r>
              <a:rPr lang="fr-FR" sz="4000" dirty="0"/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6DE7C10-553D-4D49-BBE1-B3627A1DCE97}"/>
              </a:ext>
            </a:extLst>
          </p:cNvPr>
          <p:cNvSpPr/>
          <p:nvPr/>
        </p:nvSpPr>
        <p:spPr>
          <a:xfrm>
            <a:off x="2411760" y="5085184"/>
            <a:ext cx="5912580" cy="1390752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6000">
                <a:schemeClr val="accent1">
                  <a:shade val="93000"/>
                  <a:satMod val="130000"/>
                </a:schemeClr>
              </a:gs>
              <a:gs pos="70000">
                <a:schemeClr val="accent1">
                  <a:shade val="94000"/>
                  <a:satMod val="135000"/>
                </a:schemeClr>
              </a:gs>
            </a:gsLst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LEBON Stéphane</a:t>
            </a:r>
          </a:p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Responsable QHSE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D6DFFD-4F16-417D-BAC6-C3732AA5C1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" y="4221376"/>
            <a:ext cx="2898406" cy="263691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A61623F-7159-47D9-ACA4-A128DB988F5D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C0D6CBF7-7C87-4304-9ECF-B164CAD80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62" y="1988840"/>
            <a:ext cx="8825476" cy="4248472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CDE64095-F965-45E0-8E13-887AAB822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95E1B0-19B0-407D-B5C6-01A92E1BA7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186A855-95E4-470B-84E3-DAB849252B51}"/>
              </a:ext>
            </a:extLst>
          </p:cNvPr>
          <p:cNvSpPr txBox="1"/>
          <p:nvPr/>
        </p:nvSpPr>
        <p:spPr>
          <a:xfrm>
            <a:off x="8628647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FD8125C-F00A-4B34-BAC9-C8E162B2AADC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413150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EA2050C-50A0-4DF0-8DBB-04FE30E16F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98" y="1988841"/>
            <a:ext cx="6898437" cy="4598958"/>
          </a:xfr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9525E6E5-4254-4B31-BFF3-50C8DB1E6233}"/>
              </a:ext>
            </a:extLst>
          </p:cNvPr>
          <p:cNvSpPr txBox="1">
            <a:spLocks/>
          </p:cNvSpPr>
          <p:nvPr/>
        </p:nvSpPr>
        <p:spPr bwMode="auto">
          <a:xfrm>
            <a:off x="1295400" y="134076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9pPr>
          </a:lstStyle>
          <a:p>
            <a:pPr algn="ctr"/>
            <a:r>
              <a:rPr lang="fr-FR" sz="4000" b="1" kern="0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4745E0-8C58-4A4E-8A84-9A25F69062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80FF2B5-82BF-471E-8B21-C104B1E6B34B}"/>
              </a:ext>
            </a:extLst>
          </p:cNvPr>
          <p:cNvSpPr txBox="1"/>
          <p:nvPr/>
        </p:nvSpPr>
        <p:spPr>
          <a:xfrm>
            <a:off x="8628647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28CB9B3-F829-46D5-897A-B1D2AC0E5D4B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3110411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CA6427-4FFF-450D-B0F2-C6CC185A6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366" y="2065338"/>
            <a:ext cx="5784121" cy="3006508"/>
          </a:xfrm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  <a:hlinkClick r:id="rId2"/>
              </a:rPr>
              <a:t>http://www.inrs.fr</a:t>
            </a:r>
            <a:endParaRPr lang="fr-FR" dirty="0">
              <a:solidFill>
                <a:schemeClr val="bg2"/>
              </a:solidFill>
            </a:endParaRPr>
          </a:p>
          <a:p>
            <a:r>
              <a:rPr lang="fr-FR" dirty="0">
                <a:solidFill>
                  <a:schemeClr val="bg2"/>
                </a:solidFill>
                <a:hlinkClick r:id="rId3"/>
              </a:rPr>
              <a:t>https://www.ameli.fr</a:t>
            </a:r>
            <a:endParaRPr lang="fr-FR" dirty="0">
              <a:solidFill>
                <a:schemeClr val="bg2"/>
              </a:solidFill>
            </a:endParaRPr>
          </a:p>
          <a:p>
            <a:r>
              <a:rPr lang="fr-FR" dirty="0">
                <a:solidFill>
                  <a:schemeClr val="bg2"/>
                </a:solidFill>
                <a:hlinkClick r:id="rId4"/>
              </a:rPr>
              <a:t>https://www.legifrance.gouv.fr</a:t>
            </a:r>
            <a:endParaRPr lang="fr-FR" dirty="0">
              <a:solidFill>
                <a:schemeClr val="bg2"/>
              </a:solidFill>
            </a:endParaRPr>
          </a:p>
          <a:p>
            <a:r>
              <a:rPr lang="fr-FR" dirty="0">
                <a:solidFill>
                  <a:schemeClr val="bg2"/>
                </a:solidFill>
                <a:hlinkClick r:id="rId5"/>
              </a:rPr>
              <a:t>https://www.preventica.com</a:t>
            </a:r>
            <a:endParaRPr lang="fr-FR" dirty="0">
              <a:solidFill>
                <a:schemeClr val="bg2"/>
              </a:solidFill>
            </a:endParaRPr>
          </a:p>
          <a:p>
            <a:r>
              <a:rPr lang="fr-FR" dirty="0">
                <a:solidFill>
                  <a:schemeClr val="bg2"/>
                </a:solidFill>
                <a:hlinkClick r:id="rId6"/>
              </a:rPr>
              <a:t>https://www.protection-des-mains.com/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>
              <a:solidFill>
                <a:schemeClr val="bg2"/>
              </a:solidFill>
            </a:endParaRPr>
          </a:p>
          <a:p>
            <a:endParaRPr lang="fr-FR" dirty="0">
              <a:solidFill>
                <a:schemeClr val="bg2"/>
              </a:solidFill>
            </a:endParaRPr>
          </a:p>
          <a:p>
            <a:endParaRPr lang="fr-FR" dirty="0">
              <a:solidFill>
                <a:schemeClr val="bg2"/>
              </a:solidFill>
            </a:endParaRPr>
          </a:p>
          <a:p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82B5903-A73D-40C9-9F38-469C2EA74A68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1258888" y="155733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9pPr>
          </a:lstStyle>
          <a:p>
            <a:pPr algn="ctr"/>
            <a:r>
              <a:rPr lang="fr-FR" sz="4000" b="1" kern="0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Références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303CFAF-5C4F-46EC-BD71-00439C98C9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5" y="2420888"/>
            <a:ext cx="2688108" cy="14020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60E26C6-12D5-4496-AC6D-8FE18907D0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68" y="3989171"/>
            <a:ext cx="2425700" cy="2425700"/>
          </a:xfrm>
          <a:prstGeom prst="rect">
            <a:avLst/>
          </a:prstGeom>
        </p:spPr>
      </p:pic>
      <p:pic>
        <p:nvPicPr>
          <p:cNvPr id="8194" name="Picture 2" descr="data:image/png;base64,iVBORw0KGgoAAAANSUhEUgAAAWYAAACNCAMAAACzDCDRAAABJlBMVEX///8WnrcAPWnoKFzd7fKJr0sMnbgAO2gAPWj//v8AmbQAm7UAOmcALmAAN2YAM2MAKl7O09qduMf2+vtxlauRprg7X4BZcIzR3+cAJ13m8fUANGMRSnMAMGIARXDX4um6wswiVnvv8fPC4Oev1+F2vs8ro7xcssZdh6CLxdPJ4+oAIFni6++ErD/nG1YAIFtitMdYg50AGFiRyNZEqsCHoLNNZoWvwMtLdpTnAEt7wND2+fKPyNa+0Z+12uIAD1NCbo7tUXfuOGj4sMDA097/8fWClKcAT3gAAVIAkbH+zdf0n7DuaYf6w8/sS3LxdpL0jqX/3OT5tcNvhJtBXX6lwHnU4sLi69axyY2RtFenwn3g6dDR3rqnnrXmADnycZCgqrj2lqwqBy/FAAAYZElEQVR4nO2dCX/axrbAhUI1Qnss41qAIGCWsATjAsahqUtakrx0b920Tdv3bu/3/xLvnBmNNiQWG5c61fndG2MYzfLXmbONXISzcaszyTGZjObNs5LApSBksi9RVVXKSQwzvFYVRek080IGeb+SC4nE/geoc938oSf2YUkbdFliiMOiKu2mfei5fUAyiQP2RVG7pcx27ElGahpmSQLQdgZ6L9JVUyAz25EbH3qCH4ZcKynK7MFWJr1DT/FDkN5azEhafXHoOX4AYitpttkXdVLa3E8m60XahFmS1NzZoWf54KWV4gOjhqN56Gk+dFnvA7komYG+m5S2wiyp80NP9IHLZKMPZPqccb6TjLdSZ+CcZSp3ke2sBnLO/OBdJL16FBHICLOE8LZSEIQzZaUOmiZZnnIHaW8JOad2Dj3VhyzNLTIUJpkbvItsq81gnrPDq9tLc9tgI6dMDj3XhyztbTHTqC47T7mVFGiwsaWoNrskkE9BDjTzhyaj7b2gX0T69NdfPvvt93fv3oO8e/f7b5/98quHO1P3FCltHTpLCqrzp79+9u79M5CPAoHf3r/77I9Ms1OkUNi2HsrU+dNffnsfARxh/dHvf2akU2WOnDcepYAyt8cfpTHmqN8dejH/XLEnyma7oSqTM1t4t57yRx/9eujF/IOllJPWcpYkCSBjyz82KPMvh17KP1p6G7RZafNK6HrKfx50Ff98WR89K3P/2cXP1qjzs88OuYQHIc20hzaknNoOFZt/TcecUd5CmqmqPIo8hpuKOaO8lZzlktJBSY0VQH/PKN9N8u1VzqtPHf2Zos6Z99tWMH6OmeXcSpE50Tg/e5/FyztIV408Wq62E04AEzA/e5fl2DtJr61EKccrbgXhfWYw7i72XOEWOsFioPyWqfI+JN9R2J+vqb3E6nE0QXn2PsuvbyNAtjdBjVauk2v0v4QwP8vsxV2k11HUbuInhVD16Nn7DPIthStw/n9/jL3DxYvonj377Y+/cV4fpBSEV4+ef/H1jwkfAGaU3zOTfFdB/f1m+OjR8PnwP19+FdfmT5+9+/NX3iyT20uhIPz0/BGV4fD58+HL7//75U/ffvvtT19+/cPLR/936Ol9IAJa+uqLRyEZMnlO/330nOlxIVPmO8sPw0fpcujJfTDy4zrKGeZ9yffrMH936Nl9KLJWmYcvDz29D0XWWubh92uvLXgO8u+Z6X1K42hRXxzd338nJxpmrGD++t4G/ucIaMmyapWNslVd3tcYP611gMOfIo0bT1ZkedrYdUj7RK5Wq5VqVS6f7m0dd5Kla2iyTIhm1O5phG/WYn4ezcAff27pYbEsyzXE+tMnO+22Y0sjhBhEc5Z/u8FJHM5elEURpiSK5tX9DPpqHWTQ5mj7x5a4KkQr69XpdjqNq1zqsizKRNT0e9uiO8pA99dCBvcywpfrbUYs0EjEjLMz9OrRliMOKgYBzKLmHoJyIem3x46/Eu1+rMZ6mxH3gGmYQTk1fbrdiFcuIWgGD0I5Loxzre8v5H6M8/o449Hzr6LNU7WZwP+crTgXLYLtNfNQlI998R1Ko6KJOCtQ5jf3MGJB+Or5LqaZY5ZlDfa9SCcWKLRmbUHu1KTXHI6yILtlKu6bwJ1MHZnefGJta/p2kYLw3/U2I56chLQZgwW6+wONNuobR2zUXQ2kLB/OYlS8GWv1IDyyLxwDNqThHN/PmBvCuW9jzQPMhP2jO7oWvOVshDet1KmcHi5zTMBcEOyjutW3Tmb3M2Thu/XaHC80c8yEVE4bVB5P6y5nLpZvNg1oe3LABD1Jm3Fmg8YgFv3vbYobMu0f4iP52kwqfnxp3+jccJDqvibmSWHTyw0XJUlVS8S86fK1vW449VhfaoYUMHZ9EmbInQ1uN85vpQHp19yHyscx33KMXS5bG2gMv1lpn4S5IBy5HHM//rBj6fF0Og0XvgZPpk8vLi6Oj2q7VcNCq7Jrs+ML7GO2IcaFsUCexFpVNmhzVOwan/BK7aZRm01xHk9XhojL2hwQ6xlbGA3Inn3H6JTsi6dMLsCd2NOK5bp6hU+wcbQQLYynTFPX68d+F7PLjz25DAdU9g1/++MbfyqD4olB+yi7lnlSbCS2Rx9xelF1XNN0LXLFPfMxfiZ7Jo7IXmPoosgncBl1goPpz95gpm7VL5ah2GT5tO7qbtnEiTjaydoa6rp4Lqmin4x5FsJcOjdZWGq9FgYnNAwxLr0pHFV0I4j/NJfwBKHWNzxxT8KjOfxth9O3p2IQ2oBG6pXQfbFPTNbc/FkQXrsm93Wm5cVpVy58GMyAta3ADjzWvYGsYmj8xjGxwoOZ1gm/YbMT3TSCj0TDqq+JstZhfr76eEwK5mlgNBolXh4wX9sVE1/IHubBVRgQ7cSte72cGLIXrlir/UIiX/GM0Wnd0kikC8268BXaPtE8fpfCjRMKNIm1YJjDZDg8itn0fnM5Ztg7s6obHQxoulQzagvLwG6jH6VHg2tOTob/SWifiLnBnYpIHKHEW5ivL1xGzviYEnpjsswxQETEMqlRNz1jTYGoHqiT71qJ6WnjzARdjHUi6icN/wLNuy2XU4uEB5KZPu+AGQyJoxESvaeEaJ/A7nkimlhijH2mWanF8zWnrcNXCc40CXPtpOzf0ZMAswjxKZGBCaHRdK1axqQxpAHwWtbKFarptqaR8D1hHXuBIiEmW8ASVVnWsLzHWaNKufwSX5txHEJH8G4eEc9Pd8Q8dfCOyrgCnhdAf/pT2JauQUi00MCmnloPScc8/DopGIynJ4PBk2NQSTYNWQRVLEWKS1hSEs0bJFCWmT4Qw7Ucx+VFEZfV0Y9NrxPi+vdv6soeemawB4bmtZFN3XEs09vShBtUjpmhxRn5KGRzQTFr9B4E94iQFMwzh/CbTDTCmhLZXaBWzExUCnbaYsCkZA+6lWY2Uo0G+r81mKHXN5gzi66/WNw2TkkoBaVbXB3MgG75qe4tXnMvi48f09yR3hrSp67j1DMwoeINtxlgSNj0r/j9NIyrI+jjuOq5M80YxDFDS80oGyTQeow1r8ywCxQN03eBccwlV+P3lPVk4O0xPF8ys4iGPtysX17+DD7ZMy6pNZ1UF5hoMnzMeGc1KvhK9JROdIFnVJsN07Ks82NhQDihinfH7RuXKaY3t7rBkAZWo2Z6iqdVB+iSln1vn5brnhEcMHMFRuV1HLNMzOrlxSXhVoJQVTu+BAkCuksqGNCtYH5q8q0Ad7myuFhUYP8ZMo+Pi64mupUpxv52bQoY2D3ppxy9fJ2C+flPye1D2sz2PNswbEIG2tkIZrNy/OTx4ycz4dhlxIxKEMhTZUV1ptCOXK9D4jaAaQFthsfDvODtaSdGkFaUPOdLxEYMs6jTqPy07nN2X3sXJdU04pgHjuytCtSpiD2VZnW37MVsODnLPPZTsaXFog6SZjVSjrWHPyQ3X1PWh3stIsIQZqLfeDMp8cwrHPScOmxHM1W0/c2sH4VuA3bDVnfqeCOFQ76/vFCSrS+EmccmA88JyMRY7IA5CFGNKlcMexGGeDzzkQvCDQsCZDPlYOPHxGQ7IcveiFl02XxCmNErM+FpohZOPoQq22kaqzc95Sv1rEaN/+5dxFYuk3L47LnmcWWlwQBzgPCm7O0SrbID5jf+JghFael53pHOLIyRci7+YyLl7wppJadUzKb5lEWvAWat4s+Lr8K4shuBnNC4SJTP6ZVLbiOIQX8vcoXyVr7wVu7+FepiIPNbYUcwm355/siig4CR49XDLTAPzsWVjhIeryrYjcFydlScXrGtKKcdcSUVQoffvVrpMB0zWCXN1OULftMDzHqQBn/MlcPo988dT/qG5+K8w4C6xhXoKIyVVKmRsKte6kHcvtNnHfT7jj8LNOgBZv0xH5qbJpnsgHnp59hO6vME9nL6ccVyLEt3WRxNHU1K45crxplRTpHABWoWfRpGN0ml/vRJMJkAsxMkwT/HsuzojfLitaLOIwmaznjxFHeAthNPByJCBwtps7/Va/w6bQfMRzyHTD2BrR3LjmnEc3FRTGxcWM1P1lIOYa7O2KNdy9No7bMUtLD5IHZ9HWbZU/uSlwgCkIa/UlBepuuNvrymD9GpRTAbd8NcZAYMosJkY9s41k1NlBNufAq3eCV0+PLVuoq1nwX6xZy4BJhFfxWD6jpNlPW/WDNIP9gbzgxtBnNdzOri5l+vzcuI0dgPZggdEk/dBm90IobTyY2YY8cnw+8LLGjdgFnWeE0j7iuTMDfC2kxCr5j6Wh5mcILUJWIRpMbzGf6QTcPHHCsnEI55n9qsM4JEWyRSLtOiCvajmS4+S7gJ86vwmetw42O2yYXQTZiD5RMjQfz0usLz26o9szzfzZ9pa/S9EoOY1IVBc5y9YT7iRSstidsVa4yZlFF/WkTbaXHFTgMXMs7DL75Ka3U3zH6kYSxqpwnCfSWmsHilbC15Lc03jnbVYJ+508Q+CvvE7MX5EAU6q8XNU37CbBhTDqHP91ciE5jbV0NflX9YZy7uhJmvYsPxG4suIM01Fp5ii9YT/iEL8DTRz+ZWF7Ml5oSzwBhm+5wlTpA7XqyMU9S5pi+9cWEQ7g7TlsYj5+F3G1VZuDXmJ/xNPXwGJKwc61yxUhAsgbCiSQiFV+PT5MgzN3ZY23bDTKqBF49ngawjwCz2gwzbZnO5MFlJ1/STXAiLxHXajEKtxvDRl6kNwnJLzKWKwQ4biDkLApnp5wvuR713nri0au/3QEJPmdZ4gY4YoaGvPg8eONwSs/+4Q+h+xTEXdUL4qRnnbH98RafqWUDZDRLEhX9ckEoOYo3ho6+3fOrglphphY4FaDrHYl84ctkpRq+uGGJw9iMTLUwUc3O2l/0D2NqJS1zR17dtMBcCJkbdT6DimCEZknmw4Sxm0G45NcvskVe25eBu+zF10fKDu3R0L7/4cutHO26LeaBpMiuUibr5+mi5PLpwTCSqVyI+ZqqHTjxIODug9WZv5cSqFmfL2V+LfhlrQv2Fh2s7bfaRikb56uamfiEk1Jv9ichENq3++bljwk3GgF44ppjBg1hsq9nHTjDpdHS0gnGP2ky7Ljp8y+OfUECSXsbTAJie8Ulo1ws1g2ghzNH67ZV3kCXjwYXuWLpBn0glpGwVC9tjnvlRLkTopknriKuHVCIvqcg4ITyQgnusuad4dOI9c0x042L6euHQ84mNmHeR22ozmC+XxM6JvZVqTrjdInSGBKlm5EGfhqjFT+1FdiTnslRxO8w1g4QTODMZc+2cPlQcf4CgYgsDfObY21eGWTaovvwzMBcgEzQTKMNEzyMPRkFM4h/fETf2tHHNxUJCJMWllqjsxSPbYYZdoclBWpqCWVh+Qkgsnwbq5QWenMSPtYMzx1uTjcjttRkYRA5j+QRxG4bCdbsSACBm/NG0mujGtoSMNZE3O9lmYWCGtkwqZmF5bsSqFqjenxRhGDf6vgt54Ya4eTe5A2Z88qEcK7Zozkkj1ujY9REkJCL2RT9e7DP6fvy6XaQBAJ1QJ6mYhVLdiQ1GzD5+3qiHH7YR9ZOgSrs9ynXy+BP+d5diGmbeQndXMr7a1blOozJMP4hmOpXVI8pa8PednyQdYC5PztF0iAgA3JN7vgidItUdOjfdCnLk2ud8xkbQyWndoRqN5/MWjTT6XqvzyGnerOKw5yOo/dX08wtv1UV8cILabkN3joXC//A5r4O3vQyOfElJm+2gRewTjGYGxROnT0Fa/epN4t+4zjYNcTqt9yHMQJjn9dfheLAQXOtvkkbyfJY3VXYEU8dZCEu/UayGsXz9Bubrwnwd56QYeqb76Iqc4ynOSRFzybQ1H1BOKYzlzn/pHRKb9jFbrq2QbJRBrca4rY9mbXoPZqs1JJtfn8l2T9UXUl7vcYhMMskkk0wyySSTTDLJJJO/TbIk5aFKKZ9JRLB+tGd1LnUnOfodmZlwUdud631Shr7Gue2+21hi/9/y66bXdnT3Pu5ZJPzy28Sv57kt5VbaNzr+20VVz/ZnN15s/TXdOfz6wcTp7Dj9h3JbVXVv+pzfhZGUG41WJzNpTXaa/Wj0UEBLk31hHqVgXgGBbyhj4VqNvSe1bWGiRt5bC1FtCuMVzJt+D70rrW+zX1F6mwluI6XQtJMWEP0y+omQpz/BTKA3pq4MDNhIiV4ncSAxEvirOhLO4jdF8j+VIm1zsXYps7pHUef7wdzzLTPEMJO2gnqmKPTL8OAHDqSoqkIFfk66OfyCerXbVXNKe4JWVlHmo7fYXFUnEzDdKr2K9sCugp4VRfL6gJeducR9LhsBftCd4r3m7RT2qeS1Cs1J8q+jw90ncqm9H8zNwAE2S3bprA0vevn8BDd3Pi9JSrM0GbOAfd7K5+GjDqyv1FPaZ7ZdGufaZ/leLw+WRBnlbTvfUl7krwFSMz+GeAjkbAT4e/l2k/UBffWwD4bmGt4AUvC7KkFrJMea9XAO+d4LqsEwwkRt9/JzJafC5araycMYABuug1E3fZX7HWXPmMFk4h/XztUcmn34gWZprihnQueaNR2z72xrATdhjl/5aAv2pE3PovOKMhJodNhuwi9AS7hWOuyyuQIdTjwb5/VFHQLVlDEMBG8DO0HADcCa2Tl2xA0IVTYdqYQbT+3Bvwp+17JC246UObS9V9kzZuDVbM9BLdUu8MNvR+9RfGB5Jx2wUJ1OuyvkW61WO6e2hElLsFuTcVdpl4RxqwXYSkKpM+ldKwxzD3roCHZnlAfrPwEfOem8gAad3LVwNoI+0NRCNzbaacScyzHMaqcDJCcdBbrtNPF+eNOBeZRgqrYwVqBzWxh5mFsPDDNAaYP1pS6tiUuiTnaCmBVUNbCugFlB5weGRGKvlRxg7uCLFlVJCTdFCLMESm63EbMKrq8EfVzDB16cDXekKdhgtkOYwdaeCWeKCphbCrLG32E6KqrtBPdFRwXW194ueHCYcW+ygAG2Jyy5naNK00TMOcQM2tfFHYs7O98D5CX8dl6JY76GOyMxdiHMeCXH3ALMORUxK148lxc69JMw5hzFnAswwzYZ2fYE59dC1gq8yrfQgjxEzLhou4tfPD+BpeTBAgMqMIJvz3DjIma0JqXui24b7MsY9ao0ArCAudl90YHGZwqtBEQwT9o9CAF9zPSbT3vQB72dYJrB1naVwDZLYcxzMFLwwQQuyzPjPIZ72FPUMVg3NM4PErMKmiWA44dIsYcbVQEErbwwukZ/xTGjTGD7dyTqh85yOfZN3k3kSpWRYoYggGJGn2qPVMSc8zGDFDCegTfyb5vANOwCQ5jx4iZ+V2rv7TUzzj3olprmuWLDJQ8Sc06FIAFIwHLGb+dgAmA5LUDeDGMuzefztjK2wYWp4KsACGrzvNtRmTbnuDZ7mM8wMJGimHvz7hxjMDTNb8F0p2Hu5allYNMBXwyuULWZaW7jTlMeJmZY4cgW5hJyA1XF4GkOK+mFMVMXCPEqy1vGaBVKyAhp5Fcx24xZFDO6QJrTQdA3fwFeIAXzCAjC7WTToe7PHjHTLMznNLB7iJgl6tuEMU97WnRz4h4f5STuAvM0v7bBPmBziAE7gHmk0s+EtiqpqopRikSdF0YaiEqNY87RkKLtPf2J97JFQ5WYCwS17Sq8dtNCX3jGo2aUAPOOBcKDYs41JwqsfA7OfN7tgg697bHMgrtAihnvRweVb9KUwEZTbaY1O7g7Z6oKgTRGdpirjFikYQsvFB8zJJWAOdempnkkFLo40LWC1gFuaj4eaeDGgOnQVk1sUYCbhxlKt/sCY02cGt7HNu3wQWAG/y30IK1rs7D1GlYImDF+hbWgNkvUBdoQ43VhL8NibWieR9uM/8n3Nl5fyqODBA+XL4AdRW1G7c2r0UijAH2AwabWRVUwcgZmpRIvfIcww82aXGNsQcNFFZox0zxX0P2N37IskK5CvbeMe8+YOxgy2C0JnTkSLVDbjGhHkm806BW9PKaKuOVLExUjjQIaUQBG16uO6H8LqsMwg84KHYoZoJVyqM2Yks+xkoFwEGWbhR/MhWJ25GFWVVDiPNKH6AdtD3RLSwETWqDsvWVGA2W8y9HEITD7FTrgMIYogu1oCX+wrRj8i2+CqM0uZsW51ril8vewjTLpdrHurErwCbWX+LbajvbkN/fepD/opX7W38ZUPBhQ8sfHX/A91nc71OG9Qd5Xha4UTFGNHTYlbkNwgayZFG8eHFapyq5OSQ11FqpSJxasUz66J+nuBzO68J1kL0fbD0aUfR0G5nce+l9EWe3siXIhkqBk4gs7gNvjV8GOleAsLhMmlAWGOnuUs9zOPuvDF0lVOvvTZfZUzfXq0xf/dpl085TO/wNcC9EGkLsRrAAAAABJRU5ErkJggg==">
            <a:extLst>
              <a:ext uri="{FF2B5EF4-FFF2-40B4-BE49-F238E27FC236}">
                <a16:creationId xmlns:a16="http://schemas.microsoft.com/office/drawing/2014/main" id="{B628E49C-E22C-46A5-8244-4570D812D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45643"/>
            <a:ext cx="340995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ata:image/png;base64,iVBORw0KGgoAAAANSUhEUgAAAMgAAADICAMAAACahl6sAAAAYFBMVEX///8DX6nT4/Dp8ffb6PM3gLvj7fUPZ60jc7Qve7gecLK60+cYbLDz9/tTksSTutoKY6tGicCDsNVzps9Ch7+zz+XH2+ybv92nx+F7q9LL3u1fmchnnsuMttjv9fpqoMzT3pH0AAAGHklEQVR4nO2a65qqIBhGTVQ84aHyUGrd/11uUT7UtNmjY3vq2e/6VYDAUs5qGAAAAAAAAAAAAAAAAAAAAAAAAAAAAAAAAAAAAAAAAAAAAMD/jsiznqvQYbeTy7ldii8uez9uZdETDPW2Kn44uMVniZjhoSdlOsjvQ+rbb1ZsLVok0iKpCjl81DOZi+QUcjizLy99L+YipRbxIPILzEUCLWJ/toiwSeT42Z3dCFw1IDu/WbG1LIgY2dnn3K8+ymNRxGBZWQaf1K6MJyKfyL8REYxZFmPPHvKNScT0AvY8fR87rfA/EGF5XEepbZ+jusjnpbCgqdKWqI5VrMiLWoakdRPMO2qbvo+tjoH1pYiZK/ZRK1Of04Ce+FU2jRVtdKJjo7iteFANF4Tn2JqkvxVnnf4Q2rEWXVo0+j1usIOGVen5tcefzE5WPY3mUXnxpyHncpTeTPlD+vy5iEepdhAxz4dH+MjkOo8Ok1lIM2TnzdJ72V9F+M9FWDoruG1B8ZfRc0K6gM2924WU+Q9EmsWKefmX0c8vWE5/Fy8XMcPFkg+qreTuN0VUXa3l7Pzg5SKXobD0Hg2dWG2rj0NlXG/axdsrXHfoLW73SGL9n3tp6uno06tFbrprnnMhjFwvq8OuXo5u8fxiOvlxfL+T+upcm6Fry14idPqwEEJYEZmcnReLmFSwd+3+B7opdSNNoG9p39TKkcmlv0CbyJvu0MjLiz57ujE8e7FIQbeXxs96fIONkv5F6rim1ma0N20oRDbGnGJTlf5Csc0mkbxo4u8tjU8qI5cm55hKPsp/uosUKjrTj+SiQvRu1bZGXaRRpZd8lN1akbyS7cNP42+sX0jEowMyXVNZ8o2ej0+jsRM+lmxRt5AiNHRwmupzqml1Wy2iO6xtzSMfaaqqujdxnNHzm4jo2VDNaG1vppErpMyddFQciQzipCnrvk5EFs6bax6np288EUFQQDkWcWYiBg0GPi0FJyKR+u1qcQpZL9I2U98UckOwZf8o4h+J0P1vRdQN2iwiUjXgbJCwgoutR6UfiYRRpaD0q0XaxWe46UjCKe+T5cWPROasFsmSTRvJvHmsw2+LtFPYaXXnyE+Py6jfF2nWi5gLGu8mwi7VXV5kNXVdPiZVZPMt3fuJWF43czVyjjwte5STLp4k4yXKjiLpKpGbw9q5tbYkjtSxbLm4O8nK8cZYIh+fFLhRVu8j0m5VplSrRBpfntLw7oDFznsRm7XrU7+KF46fjMkWOzk3rfxxFxE3sB6Q93WFSNcwEkm/wZAiRZhUpngyANAyvl029q8jL7uIeIvLvO+LBE3RLgnO7SIwjkvWi3h+GD8dxm56H2X3G6s3ETG6pda4s8tevtw5OjLycJXHO4t8NdHTdmRYnr2vCH82f0h059QF7y1iqs9P8lWdfUkkvD4mGUE5D6/r9xapwp7IeakITSLVTiK0NXZph6i/0ZhMiNXLRKKdRGirG1J7vlGsPIg0x5uT14jopnAdXnxvEdGnSxdVh4zWo3Lo1Bt4T2e3t0ii3iOY55/tEPV5H7UtfUwmHxGrqDg6XdpNRK/f20mzZTgx3SjC9Eo6NWWGsX7kMgOhj+rdgrGb2FGEjgbkLruJ6/G+ZJOIGA6xvXscR3pFWndp9fx74J5nBzuK6CNR+byn76E2iTx7raDqqdN25ZU7irDnrz+2iYjlFz0V3bjRpoEvidzyzNoiYpSz14E/EzFYtJCXHqVEPQQuiuQ+fSe0UkTcH8rkXKnVYpPIaADXJEO7cSoduiwSbhQZhkRVm4DqJV8kbBExro/PxBu/t3fu1AZ2FjHYaWhdydHRI3/Y1t2huzvMYNSZ9SmgM1tfsWJynFFPKyAydRDYieg+SiKcRBp6LdmLeAf+FxFD5KcuuyQt5Jmxc1XI82OT0FnOQoQ1S2M4Wd2/Pkzs4+ira8XNDJpTXZ+scXbqtUZbolq+sOvVGS4Vk/yfiDhHj3P59Vcg81Bfw3Sfy+jfw4H4LGQhTTv2nM7dmtePCmdWvmBm2RwvDVvITiz8olI+7KMuAAAAAAAAAAAAAAAAAAAAAAAAAAAAAAAAAAAAAAAAAAAA/xl/AIMIaxpXjooNAAAAAElFTkSuQmCC">
            <a:extLst>
              <a:ext uri="{FF2B5EF4-FFF2-40B4-BE49-F238E27FC236}">
                <a16:creationId xmlns:a16="http://schemas.microsoft.com/office/drawing/2014/main" id="{EFEE1C93-8AE3-49E3-80C2-05130E3DD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62" r="489"/>
          <a:stretch/>
        </p:blipFill>
        <p:spPr bwMode="auto">
          <a:xfrm>
            <a:off x="3115011" y="5076991"/>
            <a:ext cx="1895690" cy="13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0F618F4-3BAD-4477-81A4-2DE1E5909D7E}"/>
              </a:ext>
            </a:extLst>
          </p:cNvPr>
          <p:cNvSpPr txBox="1"/>
          <p:nvPr/>
        </p:nvSpPr>
        <p:spPr>
          <a:xfrm>
            <a:off x="8615745" y="6488668"/>
            <a:ext cx="528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55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F8FF321-66DC-40AE-AF76-F1DC4E1C0A29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2255986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98F89A-37A6-4A34-8D0C-F0C2B150E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Quelques chiffres…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F1485A7-75D5-4EDC-9F09-CA6A5B50C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08" y="2276872"/>
            <a:ext cx="6380891" cy="4310926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69D5622-9F98-435D-BF2C-E0C172563D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4317"/>
            <a:ext cx="2057438" cy="205743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75107C0-ADEB-43A2-886B-5799611B734A}"/>
              </a:ext>
            </a:extLst>
          </p:cNvPr>
          <p:cNvSpPr txBox="1"/>
          <p:nvPr/>
        </p:nvSpPr>
        <p:spPr>
          <a:xfrm>
            <a:off x="8622940" y="6360954"/>
            <a:ext cx="34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306490A-70C4-4785-9BA2-24AB2F2D24EC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400781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747AF56C-C138-46A6-99E9-D8F6C1B07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92896"/>
            <a:ext cx="7740861" cy="4170874"/>
          </a:xfr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7E027B66-C002-45A7-AA7A-A75339509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88" y="155733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Quelques chiffres…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ABDF201-CDC9-4B1F-910B-475161494C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4317"/>
            <a:ext cx="2057438" cy="20574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E9B0479-8D7D-4466-B5E8-38F4CE808393}"/>
              </a:ext>
            </a:extLst>
          </p:cNvPr>
          <p:cNvSpPr txBox="1"/>
          <p:nvPr/>
        </p:nvSpPr>
        <p:spPr>
          <a:xfrm>
            <a:off x="8712461" y="6372036"/>
            <a:ext cx="34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1BDFFC-A94A-4053-BE70-F65E84E8928A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329256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61FA277-C4B9-4019-9078-1E02D1C1F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58046"/>
            <a:ext cx="6120680" cy="4810524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CC2D4E3-0572-4CEC-8A64-BC991210A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Danger, risques et accident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2E6D910-C1E7-45F3-9A02-7A435E51DD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150" y="4779873"/>
            <a:ext cx="2340496" cy="195041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5E582D7-CE6D-4BBB-BB6C-8E52312090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2"/>
            <a:ext cx="2057438" cy="205743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FD15422-A12C-4539-96B7-0A6911D5EE10}"/>
              </a:ext>
            </a:extLst>
          </p:cNvPr>
          <p:cNvSpPr txBox="1"/>
          <p:nvPr/>
        </p:nvSpPr>
        <p:spPr>
          <a:xfrm>
            <a:off x="8622940" y="6360954"/>
            <a:ext cx="34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45CBD0-70E2-4A09-815A-5B9743AC5BD5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3963850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2AAFFB9-AE4A-4C06-9C76-EEF55DE14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99" y="2132856"/>
            <a:ext cx="4655802" cy="4318000"/>
          </a:xfr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55DFD70-19AE-4097-9CD5-C72E5B8AC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013" y="1412776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prévention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4F225D8-5D0E-4D34-97CE-5E8CDEAC16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1AA3057-009E-484F-BD48-DAE8E55ECFB7}"/>
              </a:ext>
            </a:extLst>
          </p:cNvPr>
          <p:cNvSpPr txBox="1"/>
          <p:nvPr/>
        </p:nvSpPr>
        <p:spPr>
          <a:xfrm>
            <a:off x="8628647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8F1977F-8D47-4A44-AD09-CD9384C0F881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35385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77EEF7-F228-4D5F-84D8-2278D7335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2420888"/>
            <a:ext cx="7956376" cy="4318000"/>
          </a:xfrm>
        </p:spPr>
        <p:txBody>
          <a:bodyPr/>
          <a:lstStyle/>
          <a:p>
            <a:r>
              <a:rPr lang="fr-FR" u="sng" dirty="0">
                <a:solidFill>
                  <a:schemeClr val="bg2">
                    <a:lumMod val="95000"/>
                    <a:lumOff val="5000"/>
                  </a:schemeClr>
                </a:solidFill>
              </a:rPr>
              <a:t>EPC(</a:t>
            </a:r>
            <a:r>
              <a:rPr lang="fr-FR" b="1" u="sng" dirty="0">
                <a:solidFill>
                  <a:srgbClr val="C00000"/>
                </a:solidFill>
              </a:rPr>
              <a:t>E</a:t>
            </a:r>
            <a:r>
              <a:rPr lang="fr-FR" u="sng" dirty="0">
                <a:solidFill>
                  <a:schemeClr val="bg2">
                    <a:lumMod val="95000"/>
                    <a:lumOff val="5000"/>
                  </a:schemeClr>
                </a:solidFill>
              </a:rPr>
              <a:t>quipement de </a:t>
            </a:r>
            <a:r>
              <a:rPr lang="fr-FR" b="1" u="sng" dirty="0">
                <a:solidFill>
                  <a:srgbClr val="C00000"/>
                </a:solidFill>
              </a:rPr>
              <a:t>P</a:t>
            </a:r>
            <a:r>
              <a:rPr lang="fr-FR" u="sng" dirty="0">
                <a:solidFill>
                  <a:schemeClr val="bg2">
                    <a:lumMod val="95000"/>
                    <a:lumOff val="5000"/>
                  </a:schemeClr>
                </a:solidFill>
              </a:rPr>
              <a:t>rotection </a:t>
            </a:r>
            <a:r>
              <a:rPr lang="fr-FR" b="1" u="sng" dirty="0">
                <a:solidFill>
                  <a:srgbClr val="C00000"/>
                </a:solidFill>
              </a:rPr>
              <a:t>C</a:t>
            </a:r>
            <a:r>
              <a:rPr lang="fr-FR" u="sng" dirty="0">
                <a:solidFill>
                  <a:schemeClr val="bg2">
                    <a:lumMod val="95000"/>
                    <a:lumOff val="5000"/>
                  </a:schemeClr>
                </a:solidFill>
              </a:rPr>
              <a:t>ollective):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équipement de protection collective est </a:t>
            </a:r>
            <a:r>
              <a:rPr lang="fr-FR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</a:t>
            </a:r>
            <a:r>
              <a:rPr lang="fr-FR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dispositif, un mécanisme, un appareil ou une installation </a:t>
            </a:r>
            <a:r>
              <a:rPr lang="fr-FR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qui, par sa conception (agencement et matériaux constitutifs), est capable d’</a:t>
            </a:r>
            <a:r>
              <a:rPr lang="fr-FR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assurer valablement</a:t>
            </a:r>
            <a:r>
              <a:rPr lang="fr-FR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protection des salariés contre un ou plusieurs risques professionnels et d’en limiter ainsi les conséquences. 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D63E68F8-810D-44D1-92FE-15C28B04F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F50192-C230-4DB7-8C8E-C90A48245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E248672-CB23-4DFE-8FC3-D9329FADED53}"/>
              </a:ext>
            </a:extLst>
          </p:cNvPr>
          <p:cNvSpPr txBox="1"/>
          <p:nvPr/>
        </p:nvSpPr>
        <p:spPr>
          <a:xfrm>
            <a:off x="8639944" y="63853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8187E3A-AC4B-4094-B0EF-09A8A7D7AF97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203842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AC0DFD71-4AF8-4462-A92B-02FC37A0CF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4792592"/>
              </p:ext>
            </p:extLst>
          </p:nvPr>
        </p:nvGraphicFramePr>
        <p:xfrm>
          <a:off x="1176338" y="2133600"/>
          <a:ext cx="7643812" cy="4607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1FE325B9-0454-4C9C-9608-F9453779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46F03D0-C02C-4BF7-8807-19D45CEF56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87967CA-89D4-4B2D-8429-F2DB9FAC982C}"/>
              </a:ext>
            </a:extLst>
          </p:cNvPr>
          <p:cNvSpPr txBox="1"/>
          <p:nvPr/>
        </p:nvSpPr>
        <p:spPr>
          <a:xfrm>
            <a:off x="8788541" y="645292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698760-C96A-4922-9D8B-4157E58B76EB}"/>
              </a:ext>
            </a:extLst>
          </p:cNvPr>
          <p:cNvSpPr txBox="1"/>
          <p:nvPr/>
        </p:nvSpPr>
        <p:spPr>
          <a:xfrm>
            <a:off x="0" y="6627924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3447210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3D3F48-3A7E-4303-8E59-B3930751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509" y="2124046"/>
            <a:ext cx="7932166" cy="4626614"/>
          </a:xfrm>
        </p:spPr>
        <p:txBody>
          <a:bodyPr/>
          <a:lstStyle/>
          <a:p>
            <a:r>
              <a:rPr lang="fr-FR" u="sng" dirty="0">
                <a:solidFill>
                  <a:schemeClr val="bg2"/>
                </a:solidFill>
              </a:rPr>
              <a:t>EPI(</a:t>
            </a:r>
            <a:r>
              <a:rPr lang="fr-FR" u="sng" dirty="0">
                <a:solidFill>
                  <a:srgbClr val="C00000"/>
                </a:solidFill>
              </a:rPr>
              <a:t>E</a:t>
            </a:r>
            <a:r>
              <a:rPr lang="fr-FR" u="sng" dirty="0">
                <a:solidFill>
                  <a:schemeClr val="bg2"/>
                </a:solidFill>
              </a:rPr>
              <a:t>quipement de </a:t>
            </a:r>
            <a:r>
              <a:rPr lang="fr-FR" u="sng" dirty="0">
                <a:solidFill>
                  <a:srgbClr val="C00000"/>
                </a:solidFill>
              </a:rPr>
              <a:t>P</a:t>
            </a:r>
            <a:r>
              <a:rPr lang="fr-FR" u="sng" dirty="0">
                <a:solidFill>
                  <a:schemeClr val="bg2"/>
                </a:solidFill>
              </a:rPr>
              <a:t>rotection </a:t>
            </a:r>
            <a:r>
              <a:rPr lang="fr-FR" u="sng" dirty="0">
                <a:solidFill>
                  <a:srgbClr val="C00000"/>
                </a:solidFill>
              </a:rPr>
              <a:t>I</a:t>
            </a:r>
            <a:r>
              <a:rPr lang="fr-FR" u="sng" dirty="0">
                <a:solidFill>
                  <a:schemeClr val="bg2"/>
                </a:solidFill>
              </a:rPr>
              <a:t>ndividuelle):</a:t>
            </a:r>
          </a:p>
          <a:p>
            <a:pPr marL="0" indent="0">
              <a:buNone/>
            </a:pP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équipement de protection individuelle (</a:t>
            </a:r>
            <a:r>
              <a:rPr lang="fr-F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EPI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est </a:t>
            </a:r>
            <a:r>
              <a:rPr lang="fr-F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dispositif ou moyen 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destiné à être porté ou tenu par une personne en vue de la protéger contre un ou plusieurs risques susceptibles de menacer sa sécurité ou sa santé principalement au travail.</a:t>
            </a:r>
          </a:p>
          <a:p>
            <a:pPr marL="0" indent="0">
              <a:buNone/>
            </a:pPr>
            <a:r>
              <a:rPr lang="fr-FR" sz="24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 du Travail </a:t>
            </a:r>
            <a:r>
              <a:rPr lang="fr-FR" sz="2400" b="1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 R.233-83-3</a:t>
            </a:r>
            <a:endParaRPr lang="fr-FR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 les </a:t>
            </a:r>
            <a:r>
              <a:rPr lang="fr-F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EPI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 concernent pas seulement les équipements de protection à usage professionnel mais aussi ceux à usage sportif ou de loisirs.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60F41256-1B58-42AF-B70A-1A38EA4B0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DCD564-DFB6-4C6B-8678-70A6938C68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4DC9874-BF58-4519-A716-7D0D9A70C485}"/>
              </a:ext>
            </a:extLst>
          </p:cNvPr>
          <p:cNvSpPr txBox="1"/>
          <p:nvPr/>
        </p:nvSpPr>
        <p:spPr>
          <a:xfrm>
            <a:off x="8628647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16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FC6F0A7-14CE-4A26-BF07-D848E8021E21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142527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4729E44-BE7A-4441-9D88-6CC8DC70D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27817"/>
            <a:ext cx="3187598" cy="3859982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8B0287A-BE0A-46DF-840F-23DFC2B71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727816"/>
            <a:ext cx="3938081" cy="3894144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153EBD1-8442-40A3-A7B9-251230210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340768"/>
            <a:ext cx="6553200" cy="508000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moyens de protection 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742E6FF-8985-458D-9828-464FA75E7BFF}"/>
              </a:ext>
            </a:extLst>
          </p:cNvPr>
          <p:cNvSpPr txBox="1">
            <a:spLocks/>
          </p:cNvSpPr>
          <p:nvPr/>
        </p:nvSpPr>
        <p:spPr bwMode="auto">
          <a:xfrm>
            <a:off x="1357423" y="191288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Arial" charset="0"/>
              </a:defRPr>
            </a:lvl9pPr>
          </a:lstStyle>
          <a:p>
            <a:pPr algn="ctr"/>
            <a:r>
              <a:rPr lang="fr-FR" sz="2800" u="sng" kern="0" dirty="0">
                <a:solidFill>
                  <a:schemeClr val="bg2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EPI sont régis par des normes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3B5B34-8D01-40E8-965A-121DC9919E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27"/>
            <a:ext cx="2057438" cy="205743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D6372BF-7B63-41C9-A621-D875FEBC0195}"/>
              </a:ext>
            </a:extLst>
          </p:cNvPr>
          <p:cNvSpPr txBox="1"/>
          <p:nvPr/>
        </p:nvSpPr>
        <p:spPr>
          <a:xfrm>
            <a:off x="8628647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17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AC1386-00A9-418B-B429-C374F9CE9E0F}"/>
              </a:ext>
            </a:extLst>
          </p:cNvPr>
          <p:cNvSpPr txBox="1"/>
          <p:nvPr/>
        </p:nvSpPr>
        <p:spPr>
          <a:xfrm>
            <a:off x="35496" y="6587798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2"/>
                </a:solidFill>
              </a:rPr>
              <a:t>S.Lebon 2018/19</a:t>
            </a:r>
          </a:p>
        </p:txBody>
      </p:sp>
    </p:spTree>
    <p:extLst>
      <p:ext uri="{BB962C8B-B14F-4D97-AF65-F5344CB8AC3E}">
        <p14:creationId xmlns:p14="http://schemas.microsoft.com/office/powerpoint/2010/main" val="2604113218"/>
      </p:ext>
    </p:extLst>
  </p:cSld>
  <p:clrMapOvr>
    <a:masterClrMapping/>
  </p:clrMapOvr>
</p:sld>
</file>

<file path=ppt/theme/theme1.xml><?xml version="1.0" encoding="utf-8"?>
<a:theme xmlns:a="http://schemas.openxmlformats.org/drawingml/2006/main" name="00001">
  <a:themeElements>
    <a:clrScheme name="00001 1">
      <a:dk1>
        <a:srgbClr val="4D4D4D"/>
      </a:dk1>
      <a:lt1>
        <a:srgbClr val="FFFFFF"/>
      </a:lt1>
      <a:dk2>
        <a:srgbClr val="4D4D4D"/>
      </a:dk2>
      <a:lt2>
        <a:srgbClr val="000000"/>
      </a:lt2>
      <a:accent1>
        <a:srgbClr val="0066CC"/>
      </a:accent1>
      <a:accent2>
        <a:srgbClr val="3399FF"/>
      </a:accent2>
      <a:accent3>
        <a:srgbClr val="FFFFFF"/>
      </a:accent3>
      <a:accent4>
        <a:srgbClr val="404040"/>
      </a:accent4>
      <a:accent5>
        <a:srgbClr val="AAB8E2"/>
      </a:accent5>
      <a:accent6>
        <a:srgbClr val="2D8AE7"/>
      </a:accent6>
      <a:hlink>
        <a:srgbClr val="33CCFF"/>
      </a:hlink>
      <a:folHlink>
        <a:srgbClr val="CCECFF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4D4D4D"/>
        </a:dk1>
        <a:lt1>
          <a:srgbClr val="FFFFFF"/>
        </a:lt1>
        <a:dk2>
          <a:srgbClr val="4D4D4D"/>
        </a:dk2>
        <a:lt2>
          <a:srgbClr val="000000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404040"/>
        </a:accent4>
        <a:accent5>
          <a:srgbClr val="AAB8E2"/>
        </a:accent5>
        <a:accent6>
          <a:srgbClr val="2D8AE7"/>
        </a:accent6>
        <a:hlink>
          <a:srgbClr val="33CC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2">
        <a:dk1>
          <a:srgbClr val="4D4D4D"/>
        </a:dk1>
        <a:lt1>
          <a:srgbClr val="FFFFFF"/>
        </a:lt1>
        <a:dk2>
          <a:srgbClr val="4D4D4D"/>
        </a:dk2>
        <a:lt2>
          <a:srgbClr val="000000"/>
        </a:lt2>
        <a:accent1>
          <a:srgbClr val="3366CC"/>
        </a:accent1>
        <a:accent2>
          <a:srgbClr val="3399FF"/>
        </a:accent2>
        <a:accent3>
          <a:srgbClr val="FFFFFF"/>
        </a:accent3>
        <a:accent4>
          <a:srgbClr val="404040"/>
        </a:accent4>
        <a:accent5>
          <a:srgbClr val="ADB8E2"/>
        </a:accent5>
        <a:accent6>
          <a:srgbClr val="2D8AE7"/>
        </a:accent6>
        <a:hlink>
          <a:srgbClr val="339933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3">
        <a:dk1>
          <a:srgbClr val="4D4D4D"/>
        </a:dk1>
        <a:lt1>
          <a:srgbClr val="FFFFFF"/>
        </a:lt1>
        <a:dk2>
          <a:srgbClr val="4D4D4D"/>
        </a:dk2>
        <a:lt2>
          <a:srgbClr val="000000"/>
        </a:lt2>
        <a:accent1>
          <a:srgbClr val="3366CC"/>
        </a:accent1>
        <a:accent2>
          <a:srgbClr val="3399FF"/>
        </a:accent2>
        <a:accent3>
          <a:srgbClr val="FFFFFF"/>
        </a:accent3>
        <a:accent4>
          <a:srgbClr val="404040"/>
        </a:accent4>
        <a:accent5>
          <a:srgbClr val="ADB8E2"/>
        </a:accent5>
        <a:accent6>
          <a:srgbClr val="2D8AE7"/>
        </a:accent6>
        <a:hlink>
          <a:srgbClr val="FF6600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4">
        <a:dk1>
          <a:srgbClr val="4D4D4D"/>
        </a:dk1>
        <a:lt1>
          <a:srgbClr val="FFFFFF"/>
        </a:lt1>
        <a:dk2>
          <a:srgbClr val="4D4D4D"/>
        </a:dk2>
        <a:lt2>
          <a:srgbClr val="000000"/>
        </a:lt2>
        <a:accent1>
          <a:srgbClr val="003399"/>
        </a:accent1>
        <a:accent2>
          <a:srgbClr val="3399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2D8AE7"/>
        </a:accent6>
        <a:hlink>
          <a:srgbClr val="FF6600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</TotalTime>
  <Words>338</Words>
  <Application>Microsoft Office PowerPoint</Application>
  <PresentationFormat>Affichage à l'écran (4:3)</PresentationFormat>
  <Paragraphs>55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Arial</vt:lpstr>
      <vt:lpstr>Calibri</vt:lpstr>
      <vt:lpstr>00001</vt:lpstr>
      <vt:lpstr>Présentation PowerPoint</vt:lpstr>
      <vt:lpstr>Quelques chiffres…</vt:lpstr>
      <vt:lpstr>Quelques chiffres…</vt:lpstr>
      <vt:lpstr>Danger, risques et accident </vt:lpstr>
      <vt:lpstr>La prévention </vt:lpstr>
      <vt:lpstr>Les moyens de protection </vt:lpstr>
      <vt:lpstr>Les moyens de protection </vt:lpstr>
      <vt:lpstr>Les moyens de protection </vt:lpstr>
      <vt:lpstr>Les moyens de protection </vt:lpstr>
      <vt:lpstr>Les moyens de protection </vt:lpstr>
      <vt:lpstr>Présentation PowerPoint</vt:lpstr>
      <vt:lpstr>Références 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-</dc:creator>
  <cp:lastModifiedBy>Cousin Hub</cp:lastModifiedBy>
  <cp:revision>92</cp:revision>
  <dcterms:created xsi:type="dcterms:W3CDTF">2005-07-15T15:04:22Z</dcterms:created>
  <dcterms:modified xsi:type="dcterms:W3CDTF">2020-08-25T09:48:28Z</dcterms:modified>
</cp:coreProperties>
</file>